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657600" cy="3657600"/>
  <p:notesSz cx="6858000" cy="9144000"/>
  <p:defaultTextStyle>
    <a:defPPr>
      <a:defRPr lang="en-US"/>
    </a:defPPr>
    <a:lvl1pPr marL="0" algn="l" defTabSz="351130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1pPr>
    <a:lvl2pPr marL="175565" algn="l" defTabSz="351130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2pPr>
    <a:lvl3pPr marL="351130" algn="l" defTabSz="351130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3pPr>
    <a:lvl4pPr marL="526694" algn="l" defTabSz="351130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4pPr>
    <a:lvl5pPr marL="702259" algn="l" defTabSz="351130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5pPr>
    <a:lvl6pPr marL="877824" algn="l" defTabSz="351130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6pPr>
    <a:lvl7pPr marL="1053389" algn="l" defTabSz="351130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7pPr>
    <a:lvl8pPr marL="1228954" algn="l" defTabSz="351130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8pPr>
    <a:lvl9pPr marL="1404518" algn="l" defTabSz="351130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57" autoAdjust="0"/>
    <p:restoredTop sz="94660"/>
  </p:normalViewPr>
  <p:slideViewPr>
    <p:cSldViewPr snapToGrid="0">
      <p:cViewPr varScale="1">
        <p:scale>
          <a:sx n="206" d="100"/>
          <a:sy n="206" d="100"/>
        </p:scale>
        <p:origin x="19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598593"/>
            <a:ext cx="3108960" cy="1273387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21087"/>
            <a:ext cx="2743200" cy="883073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6B1F-849F-4AF1-82CD-46EFAB2EA730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F093-9D9B-46EF-9288-DE105B641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5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6B1F-849F-4AF1-82CD-46EFAB2EA730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F093-9D9B-46EF-9288-DE105B641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5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" y="194733"/>
            <a:ext cx="788670" cy="30996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194733"/>
            <a:ext cx="2320290" cy="30996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6B1F-849F-4AF1-82CD-46EFAB2EA730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F093-9D9B-46EF-9288-DE105B641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2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6B1F-849F-4AF1-82CD-46EFAB2EA730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F093-9D9B-46EF-9288-DE105B641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9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" y="911861"/>
            <a:ext cx="3154680" cy="15214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" y="2447714"/>
            <a:ext cx="3154680" cy="800100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/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6B1F-849F-4AF1-82CD-46EFAB2EA730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F093-9D9B-46EF-9288-DE105B641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973666"/>
            <a:ext cx="1554480" cy="2320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" y="973666"/>
            <a:ext cx="1554480" cy="2320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6B1F-849F-4AF1-82CD-46EFAB2EA730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F093-9D9B-46EF-9288-DE105B641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8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" y="194734"/>
            <a:ext cx="3154680" cy="7069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7" y="896620"/>
            <a:ext cx="1547336" cy="439420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7" y="1336040"/>
            <a:ext cx="1547336" cy="19651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" y="896620"/>
            <a:ext cx="1554956" cy="439420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" y="1336040"/>
            <a:ext cx="1554956" cy="19651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6B1F-849F-4AF1-82CD-46EFAB2EA730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F093-9D9B-46EF-9288-DE105B641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0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6B1F-849F-4AF1-82CD-46EFAB2EA730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F093-9D9B-46EF-9288-DE105B641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1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6B1F-849F-4AF1-82CD-46EFAB2EA730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F093-9D9B-46EF-9288-DE105B641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3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243840"/>
            <a:ext cx="1179671" cy="85344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" y="526627"/>
            <a:ext cx="1851660" cy="2599267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097280"/>
            <a:ext cx="1179671" cy="2032847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6B1F-849F-4AF1-82CD-46EFAB2EA730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F093-9D9B-46EF-9288-DE105B641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6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243840"/>
            <a:ext cx="1179671" cy="85344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" y="526627"/>
            <a:ext cx="1851660" cy="2599267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097280"/>
            <a:ext cx="1179671" cy="2032847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6B1F-849F-4AF1-82CD-46EFAB2EA730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F093-9D9B-46EF-9288-DE105B641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8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194734"/>
            <a:ext cx="3154680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973666"/>
            <a:ext cx="3154680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36B1F-849F-4AF1-82CD-46EFAB2EA730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3390054"/>
            <a:ext cx="123444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0F093-9D9B-46EF-9288-DE105B641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9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comedysportz high school leagu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5" r="1700"/>
          <a:stretch/>
        </p:blipFill>
        <p:spPr bwMode="auto">
          <a:xfrm>
            <a:off x="-1" y="0"/>
            <a:ext cx="3657601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948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Sene Gray</dc:creator>
  <cp:lastModifiedBy>Sene Gray</cp:lastModifiedBy>
  <cp:revision>2</cp:revision>
  <dcterms:created xsi:type="dcterms:W3CDTF">2017-10-06T02:44:45Z</dcterms:created>
  <dcterms:modified xsi:type="dcterms:W3CDTF">2017-10-06T03:09:45Z</dcterms:modified>
</cp:coreProperties>
</file>