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657600" cy="3657600"/>
  <p:notesSz cx="6858000" cy="9144000"/>
  <p:defaultTextStyle>
    <a:defPPr>
      <a:defRPr lang="en-US"/>
    </a:defPPr>
    <a:lvl1pPr marL="0" algn="l" defTabSz="351130" rtl="0" eaLnBrk="1" latinLnBrk="0" hangingPunct="1">
      <a:defRPr sz="691" kern="1200">
        <a:solidFill>
          <a:schemeClr val="tx1"/>
        </a:solidFill>
        <a:latin typeface="+mn-lt"/>
        <a:ea typeface="+mn-ea"/>
        <a:cs typeface="+mn-cs"/>
      </a:defRPr>
    </a:lvl1pPr>
    <a:lvl2pPr marL="175565" algn="l" defTabSz="351130" rtl="0" eaLnBrk="1" latinLnBrk="0" hangingPunct="1">
      <a:defRPr sz="691" kern="1200">
        <a:solidFill>
          <a:schemeClr val="tx1"/>
        </a:solidFill>
        <a:latin typeface="+mn-lt"/>
        <a:ea typeface="+mn-ea"/>
        <a:cs typeface="+mn-cs"/>
      </a:defRPr>
    </a:lvl2pPr>
    <a:lvl3pPr marL="351130" algn="l" defTabSz="351130" rtl="0" eaLnBrk="1" latinLnBrk="0" hangingPunct="1">
      <a:defRPr sz="691" kern="1200">
        <a:solidFill>
          <a:schemeClr val="tx1"/>
        </a:solidFill>
        <a:latin typeface="+mn-lt"/>
        <a:ea typeface="+mn-ea"/>
        <a:cs typeface="+mn-cs"/>
      </a:defRPr>
    </a:lvl3pPr>
    <a:lvl4pPr marL="526694" algn="l" defTabSz="351130" rtl="0" eaLnBrk="1" latinLnBrk="0" hangingPunct="1">
      <a:defRPr sz="691" kern="1200">
        <a:solidFill>
          <a:schemeClr val="tx1"/>
        </a:solidFill>
        <a:latin typeface="+mn-lt"/>
        <a:ea typeface="+mn-ea"/>
        <a:cs typeface="+mn-cs"/>
      </a:defRPr>
    </a:lvl4pPr>
    <a:lvl5pPr marL="702259" algn="l" defTabSz="351130" rtl="0" eaLnBrk="1" latinLnBrk="0" hangingPunct="1">
      <a:defRPr sz="691" kern="1200">
        <a:solidFill>
          <a:schemeClr val="tx1"/>
        </a:solidFill>
        <a:latin typeface="+mn-lt"/>
        <a:ea typeface="+mn-ea"/>
        <a:cs typeface="+mn-cs"/>
      </a:defRPr>
    </a:lvl5pPr>
    <a:lvl6pPr marL="877824" algn="l" defTabSz="351130" rtl="0" eaLnBrk="1" latinLnBrk="0" hangingPunct="1">
      <a:defRPr sz="691" kern="1200">
        <a:solidFill>
          <a:schemeClr val="tx1"/>
        </a:solidFill>
        <a:latin typeface="+mn-lt"/>
        <a:ea typeface="+mn-ea"/>
        <a:cs typeface="+mn-cs"/>
      </a:defRPr>
    </a:lvl6pPr>
    <a:lvl7pPr marL="1053389" algn="l" defTabSz="351130" rtl="0" eaLnBrk="1" latinLnBrk="0" hangingPunct="1">
      <a:defRPr sz="691" kern="1200">
        <a:solidFill>
          <a:schemeClr val="tx1"/>
        </a:solidFill>
        <a:latin typeface="+mn-lt"/>
        <a:ea typeface="+mn-ea"/>
        <a:cs typeface="+mn-cs"/>
      </a:defRPr>
    </a:lvl7pPr>
    <a:lvl8pPr marL="1228954" algn="l" defTabSz="351130" rtl="0" eaLnBrk="1" latinLnBrk="0" hangingPunct="1">
      <a:defRPr sz="691" kern="1200">
        <a:solidFill>
          <a:schemeClr val="tx1"/>
        </a:solidFill>
        <a:latin typeface="+mn-lt"/>
        <a:ea typeface="+mn-ea"/>
        <a:cs typeface="+mn-cs"/>
      </a:defRPr>
    </a:lvl8pPr>
    <a:lvl9pPr marL="1404518" algn="l" defTabSz="351130" rtl="0" eaLnBrk="1" latinLnBrk="0" hangingPunct="1">
      <a:defRPr sz="691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557" autoAdjust="0"/>
    <p:restoredTop sz="94660"/>
  </p:normalViewPr>
  <p:slideViewPr>
    <p:cSldViewPr snapToGrid="0">
      <p:cViewPr varScale="1">
        <p:scale>
          <a:sx n="206" d="100"/>
          <a:sy n="206" d="100"/>
        </p:scale>
        <p:origin x="1938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20" y="598593"/>
            <a:ext cx="3108960" cy="1273387"/>
          </a:xfrm>
        </p:spPr>
        <p:txBody>
          <a:bodyPr anchor="b"/>
          <a:lstStyle>
            <a:lvl1pPr algn="ctr"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921087"/>
            <a:ext cx="2743200" cy="883073"/>
          </a:xfrm>
        </p:spPr>
        <p:txBody>
          <a:bodyPr/>
          <a:lstStyle>
            <a:lvl1pPr marL="0" indent="0" algn="ctr">
              <a:buNone/>
              <a:defRPr sz="960"/>
            </a:lvl1pPr>
            <a:lvl2pPr marL="182880" indent="0" algn="ctr">
              <a:buNone/>
              <a:defRPr sz="800"/>
            </a:lvl2pPr>
            <a:lvl3pPr marL="365760" indent="0" algn="ctr">
              <a:buNone/>
              <a:defRPr sz="720"/>
            </a:lvl3pPr>
            <a:lvl4pPr marL="548640" indent="0" algn="ctr">
              <a:buNone/>
              <a:defRPr sz="640"/>
            </a:lvl4pPr>
            <a:lvl5pPr marL="731520" indent="0" algn="ctr">
              <a:buNone/>
              <a:defRPr sz="640"/>
            </a:lvl5pPr>
            <a:lvl6pPr marL="914400" indent="0" algn="ctr">
              <a:buNone/>
              <a:defRPr sz="640"/>
            </a:lvl6pPr>
            <a:lvl7pPr marL="1097280" indent="0" algn="ctr">
              <a:buNone/>
              <a:defRPr sz="640"/>
            </a:lvl7pPr>
            <a:lvl8pPr marL="1280160" indent="0" algn="ctr">
              <a:buNone/>
              <a:defRPr sz="640"/>
            </a:lvl8pPr>
            <a:lvl9pPr marL="1463040" indent="0" algn="ctr">
              <a:buNone/>
              <a:defRPr sz="64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36B1F-849F-4AF1-82CD-46EFAB2EA730}" type="datetimeFigureOut">
              <a:rPr lang="en-US" smtClean="0"/>
              <a:t>10/5/2017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F093-9D9B-46EF-9288-DE105B641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457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36B1F-849F-4AF1-82CD-46EFAB2EA730}" type="datetimeFigureOut">
              <a:rPr lang="en-US" smtClean="0"/>
              <a:t>10/5/2017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F093-9D9B-46EF-9288-DE105B641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755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617470" y="194733"/>
            <a:ext cx="788670" cy="309964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1460" y="194733"/>
            <a:ext cx="2320290" cy="309964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36B1F-849F-4AF1-82CD-46EFAB2EA730}" type="datetimeFigureOut">
              <a:rPr lang="en-US" smtClean="0"/>
              <a:t>10/5/2017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F093-9D9B-46EF-9288-DE105B641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52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36B1F-849F-4AF1-82CD-46EFAB2EA730}" type="datetimeFigureOut">
              <a:rPr lang="en-US" smtClean="0"/>
              <a:t>10/5/2017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F093-9D9B-46EF-9288-DE105B641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898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9555" y="911861"/>
            <a:ext cx="3154680" cy="152146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9555" y="2447714"/>
            <a:ext cx="3154680" cy="800100"/>
          </a:xfrm>
        </p:spPr>
        <p:txBody>
          <a:bodyPr/>
          <a:lstStyle>
            <a:lvl1pPr marL="0" indent="0">
              <a:buNone/>
              <a:defRPr sz="960">
                <a:solidFill>
                  <a:schemeClr val="tx1"/>
                </a:solidFill>
              </a:defRPr>
            </a:lvl1pPr>
            <a:lvl2pPr marL="182880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2pPr>
            <a:lvl3pPr marL="365760" indent="0">
              <a:buNone/>
              <a:defRPr sz="720">
                <a:solidFill>
                  <a:schemeClr val="tx1">
                    <a:tint val="75000"/>
                  </a:schemeClr>
                </a:solidFill>
              </a:defRPr>
            </a:lvl3pPr>
            <a:lvl4pPr marL="548640" indent="0">
              <a:buNone/>
              <a:defRPr sz="640">
                <a:solidFill>
                  <a:schemeClr val="tx1">
                    <a:tint val="75000"/>
                  </a:schemeClr>
                </a:solidFill>
              </a:defRPr>
            </a:lvl4pPr>
            <a:lvl5pPr marL="731520" indent="0">
              <a:buNone/>
              <a:defRPr sz="640">
                <a:solidFill>
                  <a:schemeClr val="tx1">
                    <a:tint val="75000"/>
                  </a:schemeClr>
                </a:solidFill>
              </a:defRPr>
            </a:lvl5pPr>
            <a:lvl6pPr marL="914400" indent="0">
              <a:buNone/>
              <a:defRPr sz="640">
                <a:solidFill>
                  <a:schemeClr val="tx1">
                    <a:tint val="75000"/>
                  </a:schemeClr>
                </a:solidFill>
              </a:defRPr>
            </a:lvl6pPr>
            <a:lvl7pPr marL="1097280" indent="0">
              <a:buNone/>
              <a:defRPr sz="640">
                <a:solidFill>
                  <a:schemeClr val="tx1">
                    <a:tint val="75000"/>
                  </a:schemeClr>
                </a:solidFill>
              </a:defRPr>
            </a:lvl7pPr>
            <a:lvl8pPr marL="1280160" indent="0">
              <a:buNone/>
              <a:defRPr sz="640">
                <a:solidFill>
                  <a:schemeClr val="tx1">
                    <a:tint val="75000"/>
                  </a:schemeClr>
                </a:solidFill>
              </a:defRPr>
            </a:lvl8pPr>
            <a:lvl9pPr marL="1463040" indent="0">
              <a:buNone/>
              <a:defRPr sz="6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36B1F-849F-4AF1-82CD-46EFAB2EA730}" type="datetimeFigureOut">
              <a:rPr lang="en-US" smtClean="0"/>
              <a:t>10/5/2017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F093-9D9B-46EF-9288-DE105B641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99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1460" y="973666"/>
            <a:ext cx="1554480" cy="2320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51660" y="973666"/>
            <a:ext cx="1554480" cy="2320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36B1F-849F-4AF1-82CD-46EFAB2EA730}" type="datetimeFigureOut">
              <a:rPr lang="en-US" smtClean="0"/>
              <a:t>10/5/2017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F093-9D9B-46EF-9288-DE105B641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582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936" y="194734"/>
            <a:ext cx="3154680" cy="7069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1937" y="896620"/>
            <a:ext cx="1547336" cy="439420"/>
          </a:xfrm>
        </p:spPr>
        <p:txBody>
          <a:bodyPr anchor="b"/>
          <a:lstStyle>
            <a:lvl1pPr marL="0" indent="0">
              <a:buNone/>
              <a:defRPr sz="960" b="1"/>
            </a:lvl1pPr>
            <a:lvl2pPr marL="182880" indent="0">
              <a:buNone/>
              <a:defRPr sz="800" b="1"/>
            </a:lvl2pPr>
            <a:lvl3pPr marL="365760" indent="0">
              <a:buNone/>
              <a:defRPr sz="720" b="1"/>
            </a:lvl3pPr>
            <a:lvl4pPr marL="548640" indent="0">
              <a:buNone/>
              <a:defRPr sz="640" b="1"/>
            </a:lvl4pPr>
            <a:lvl5pPr marL="731520" indent="0">
              <a:buNone/>
              <a:defRPr sz="640" b="1"/>
            </a:lvl5pPr>
            <a:lvl6pPr marL="914400" indent="0">
              <a:buNone/>
              <a:defRPr sz="640" b="1"/>
            </a:lvl6pPr>
            <a:lvl7pPr marL="1097280" indent="0">
              <a:buNone/>
              <a:defRPr sz="640" b="1"/>
            </a:lvl7pPr>
            <a:lvl8pPr marL="1280160" indent="0">
              <a:buNone/>
              <a:defRPr sz="640" b="1"/>
            </a:lvl8pPr>
            <a:lvl9pPr marL="1463040" indent="0">
              <a:buNone/>
              <a:defRPr sz="64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1937" y="1336040"/>
            <a:ext cx="1547336" cy="19651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851660" y="896620"/>
            <a:ext cx="1554956" cy="439420"/>
          </a:xfrm>
        </p:spPr>
        <p:txBody>
          <a:bodyPr anchor="b"/>
          <a:lstStyle>
            <a:lvl1pPr marL="0" indent="0">
              <a:buNone/>
              <a:defRPr sz="960" b="1"/>
            </a:lvl1pPr>
            <a:lvl2pPr marL="182880" indent="0">
              <a:buNone/>
              <a:defRPr sz="800" b="1"/>
            </a:lvl2pPr>
            <a:lvl3pPr marL="365760" indent="0">
              <a:buNone/>
              <a:defRPr sz="720" b="1"/>
            </a:lvl3pPr>
            <a:lvl4pPr marL="548640" indent="0">
              <a:buNone/>
              <a:defRPr sz="640" b="1"/>
            </a:lvl4pPr>
            <a:lvl5pPr marL="731520" indent="0">
              <a:buNone/>
              <a:defRPr sz="640" b="1"/>
            </a:lvl5pPr>
            <a:lvl6pPr marL="914400" indent="0">
              <a:buNone/>
              <a:defRPr sz="640" b="1"/>
            </a:lvl6pPr>
            <a:lvl7pPr marL="1097280" indent="0">
              <a:buNone/>
              <a:defRPr sz="640" b="1"/>
            </a:lvl7pPr>
            <a:lvl8pPr marL="1280160" indent="0">
              <a:buNone/>
              <a:defRPr sz="640" b="1"/>
            </a:lvl8pPr>
            <a:lvl9pPr marL="1463040" indent="0">
              <a:buNone/>
              <a:defRPr sz="64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51660" y="1336040"/>
            <a:ext cx="1554956" cy="19651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36B1F-849F-4AF1-82CD-46EFAB2EA730}" type="datetimeFigureOut">
              <a:rPr lang="en-US" smtClean="0"/>
              <a:t>10/5/2017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F093-9D9B-46EF-9288-DE105B641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408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36B1F-849F-4AF1-82CD-46EFAB2EA730}" type="datetimeFigureOut">
              <a:rPr lang="en-US" smtClean="0"/>
              <a:t>10/5/2017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F093-9D9B-46EF-9288-DE105B641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015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36B1F-849F-4AF1-82CD-46EFAB2EA730}" type="datetimeFigureOut">
              <a:rPr lang="en-US" smtClean="0"/>
              <a:t>10/5/2017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F093-9D9B-46EF-9288-DE105B641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238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937" y="243840"/>
            <a:ext cx="1179671" cy="853440"/>
          </a:xfrm>
        </p:spPr>
        <p:txBody>
          <a:bodyPr anchor="b"/>
          <a:lstStyle>
            <a:lvl1pPr>
              <a:defRPr sz="12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4956" y="526627"/>
            <a:ext cx="1851660" cy="2599267"/>
          </a:xfrm>
        </p:spPr>
        <p:txBody>
          <a:bodyPr/>
          <a:lstStyle>
            <a:lvl1pPr>
              <a:defRPr sz="1280"/>
            </a:lvl1pPr>
            <a:lvl2pPr>
              <a:defRPr sz="1120"/>
            </a:lvl2pPr>
            <a:lvl3pPr>
              <a:defRPr sz="96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1937" y="1097280"/>
            <a:ext cx="1179671" cy="2032847"/>
          </a:xfrm>
        </p:spPr>
        <p:txBody>
          <a:bodyPr/>
          <a:lstStyle>
            <a:lvl1pPr marL="0" indent="0">
              <a:buNone/>
              <a:defRPr sz="640"/>
            </a:lvl1pPr>
            <a:lvl2pPr marL="182880" indent="0">
              <a:buNone/>
              <a:defRPr sz="560"/>
            </a:lvl2pPr>
            <a:lvl3pPr marL="365760" indent="0">
              <a:buNone/>
              <a:defRPr sz="480"/>
            </a:lvl3pPr>
            <a:lvl4pPr marL="548640" indent="0">
              <a:buNone/>
              <a:defRPr sz="400"/>
            </a:lvl4pPr>
            <a:lvl5pPr marL="731520" indent="0">
              <a:buNone/>
              <a:defRPr sz="400"/>
            </a:lvl5pPr>
            <a:lvl6pPr marL="914400" indent="0">
              <a:buNone/>
              <a:defRPr sz="400"/>
            </a:lvl6pPr>
            <a:lvl7pPr marL="1097280" indent="0">
              <a:buNone/>
              <a:defRPr sz="400"/>
            </a:lvl7pPr>
            <a:lvl8pPr marL="1280160" indent="0">
              <a:buNone/>
              <a:defRPr sz="400"/>
            </a:lvl8pPr>
            <a:lvl9pPr marL="1463040" indent="0">
              <a:buNone/>
              <a:defRPr sz="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36B1F-849F-4AF1-82CD-46EFAB2EA730}" type="datetimeFigureOut">
              <a:rPr lang="en-US" smtClean="0"/>
              <a:t>10/5/2017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F093-9D9B-46EF-9288-DE105B641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363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937" y="243840"/>
            <a:ext cx="1179671" cy="853440"/>
          </a:xfrm>
        </p:spPr>
        <p:txBody>
          <a:bodyPr anchor="b"/>
          <a:lstStyle>
            <a:lvl1pPr>
              <a:defRPr sz="12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54956" y="526627"/>
            <a:ext cx="1851660" cy="2599267"/>
          </a:xfrm>
        </p:spPr>
        <p:txBody>
          <a:bodyPr anchor="t"/>
          <a:lstStyle>
            <a:lvl1pPr marL="0" indent="0">
              <a:buNone/>
              <a:defRPr sz="1280"/>
            </a:lvl1pPr>
            <a:lvl2pPr marL="182880" indent="0">
              <a:buNone/>
              <a:defRPr sz="1120"/>
            </a:lvl2pPr>
            <a:lvl3pPr marL="365760" indent="0">
              <a:buNone/>
              <a:defRPr sz="960"/>
            </a:lvl3pPr>
            <a:lvl4pPr marL="548640" indent="0">
              <a:buNone/>
              <a:defRPr sz="800"/>
            </a:lvl4pPr>
            <a:lvl5pPr marL="731520" indent="0">
              <a:buNone/>
              <a:defRPr sz="800"/>
            </a:lvl5pPr>
            <a:lvl6pPr marL="914400" indent="0">
              <a:buNone/>
              <a:defRPr sz="800"/>
            </a:lvl6pPr>
            <a:lvl7pPr marL="1097280" indent="0">
              <a:buNone/>
              <a:defRPr sz="800"/>
            </a:lvl7pPr>
            <a:lvl8pPr marL="1280160" indent="0">
              <a:buNone/>
              <a:defRPr sz="800"/>
            </a:lvl8pPr>
            <a:lvl9pPr marL="1463040" indent="0">
              <a:buNone/>
              <a:defRPr sz="8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1937" y="1097280"/>
            <a:ext cx="1179671" cy="2032847"/>
          </a:xfrm>
        </p:spPr>
        <p:txBody>
          <a:bodyPr/>
          <a:lstStyle>
            <a:lvl1pPr marL="0" indent="0">
              <a:buNone/>
              <a:defRPr sz="640"/>
            </a:lvl1pPr>
            <a:lvl2pPr marL="182880" indent="0">
              <a:buNone/>
              <a:defRPr sz="560"/>
            </a:lvl2pPr>
            <a:lvl3pPr marL="365760" indent="0">
              <a:buNone/>
              <a:defRPr sz="480"/>
            </a:lvl3pPr>
            <a:lvl4pPr marL="548640" indent="0">
              <a:buNone/>
              <a:defRPr sz="400"/>
            </a:lvl4pPr>
            <a:lvl5pPr marL="731520" indent="0">
              <a:buNone/>
              <a:defRPr sz="400"/>
            </a:lvl5pPr>
            <a:lvl6pPr marL="914400" indent="0">
              <a:buNone/>
              <a:defRPr sz="400"/>
            </a:lvl6pPr>
            <a:lvl7pPr marL="1097280" indent="0">
              <a:buNone/>
              <a:defRPr sz="400"/>
            </a:lvl7pPr>
            <a:lvl8pPr marL="1280160" indent="0">
              <a:buNone/>
              <a:defRPr sz="400"/>
            </a:lvl8pPr>
            <a:lvl9pPr marL="1463040" indent="0">
              <a:buNone/>
              <a:defRPr sz="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36B1F-849F-4AF1-82CD-46EFAB2EA730}" type="datetimeFigureOut">
              <a:rPr lang="en-US" smtClean="0"/>
              <a:t>10/5/2017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F093-9D9B-46EF-9288-DE105B641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180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1460" y="194734"/>
            <a:ext cx="315468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1460" y="973666"/>
            <a:ext cx="315468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51460" y="3390054"/>
            <a:ext cx="82296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236B1F-849F-4AF1-82CD-46EFAB2EA730}" type="datetimeFigureOut">
              <a:rPr lang="en-US" smtClean="0"/>
              <a:t>10/5/2017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11580" y="3390054"/>
            <a:ext cx="123444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583180" y="3390054"/>
            <a:ext cx="82296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D0F093-9D9B-46EF-9288-DE105B641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194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65760" rtl="0" eaLnBrk="1" latinLnBrk="0" hangingPunct="1">
        <a:lnSpc>
          <a:spcPct val="90000"/>
        </a:lnSpc>
        <a:spcBef>
          <a:spcPct val="0"/>
        </a:spcBef>
        <a:buNone/>
        <a:defRPr sz="17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36576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120" kern="1200">
          <a:solidFill>
            <a:schemeClr val="tx1"/>
          </a:solidFill>
          <a:latin typeface="+mn-lt"/>
          <a:ea typeface="+mn-ea"/>
          <a:cs typeface="+mn-cs"/>
        </a:defRPr>
      </a:lvl1pPr>
      <a:lvl2pPr marL="274320" indent="-91440" algn="l" defTabSz="365760" rtl="0" eaLnBrk="1" latinLnBrk="0" hangingPunct="1">
        <a:lnSpc>
          <a:spcPct val="90000"/>
        </a:lnSpc>
        <a:spcBef>
          <a:spcPts val="200"/>
        </a:spcBef>
        <a:buFont typeface="Arial" panose="020B0604020202020204" pitchFamily="34" charset="0"/>
        <a:buChar char="•"/>
        <a:defRPr sz="96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-91440" algn="l" defTabSz="365760" rtl="0" eaLnBrk="1" latinLnBrk="0" hangingPunct="1">
        <a:lnSpc>
          <a:spcPct val="90000"/>
        </a:lnSpc>
        <a:spcBef>
          <a:spcPts val="200"/>
        </a:spcBef>
        <a:buFont typeface="Arial" panose="020B0604020202020204" pitchFamily="34" charset="0"/>
        <a:buChar char="•"/>
        <a:defRPr sz="800" kern="1200">
          <a:solidFill>
            <a:schemeClr val="tx1"/>
          </a:solidFill>
          <a:latin typeface="+mn-lt"/>
          <a:ea typeface="+mn-ea"/>
          <a:cs typeface="+mn-cs"/>
        </a:defRPr>
      </a:lvl3pPr>
      <a:lvl4pPr marL="640080" indent="-91440" algn="l" defTabSz="365760" rtl="0" eaLnBrk="1" latinLnBrk="0" hangingPunct="1">
        <a:lnSpc>
          <a:spcPct val="90000"/>
        </a:lnSpc>
        <a:spcBef>
          <a:spcPts val="20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4pPr>
      <a:lvl5pPr marL="822960" indent="-91440" algn="l" defTabSz="365760" rtl="0" eaLnBrk="1" latinLnBrk="0" hangingPunct="1">
        <a:lnSpc>
          <a:spcPct val="90000"/>
        </a:lnSpc>
        <a:spcBef>
          <a:spcPts val="20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5pPr>
      <a:lvl6pPr marL="1005840" indent="-91440" algn="l" defTabSz="365760" rtl="0" eaLnBrk="1" latinLnBrk="0" hangingPunct="1">
        <a:lnSpc>
          <a:spcPct val="90000"/>
        </a:lnSpc>
        <a:spcBef>
          <a:spcPts val="20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6pPr>
      <a:lvl7pPr marL="1188720" indent="-91440" algn="l" defTabSz="365760" rtl="0" eaLnBrk="1" latinLnBrk="0" hangingPunct="1">
        <a:lnSpc>
          <a:spcPct val="90000"/>
        </a:lnSpc>
        <a:spcBef>
          <a:spcPts val="20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7pPr>
      <a:lvl8pPr marL="1371600" indent="-91440" algn="l" defTabSz="365760" rtl="0" eaLnBrk="1" latinLnBrk="0" hangingPunct="1">
        <a:lnSpc>
          <a:spcPct val="90000"/>
        </a:lnSpc>
        <a:spcBef>
          <a:spcPts val="20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8pPr>
      <a:lvl9pPr marL="1554480" indent="-91440" algn="l" defTabSz="365760" rtl="0" eaLnBrk="1" latinLnBrk="0" hangingPunct="1">
        <a:lnSpc>
          <a:spcPct val="90000"/>
        </a:lnSpc>
        <a:spcBef>
          <a:spcPts val="20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65760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1pPr>
      <a:lvl2pPr marL="182880" algn="l" defTabSz="365760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65760" algn="l" defTabSz="365760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3pPr>
      <a:lvl4pPr marL="548640" algn="l" defTabSz="365760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4pPr>
      <a:lvl5pPr marL="731520" algn="l" defTabSz="365760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algn="l" defTabSz="365760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6pPr>
      <a:lvl7pPr marL="1097280" algn="l" defTabSz="365760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7pPr>
      <a:lvl8pPr marL="1280160" algn="l" defTabSz="365760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8pPr>
      <a:lvl9pPr marL="1463040" algn="l" defTabSz="365760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Image result for comedysportz high school leagu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5" r="1700"/>
          <a:stretch/>
        </p:blipFill>
        <p:spPr bwMode="auto">
          <a:xfrm>
            <a:off x="-1" y="0"/>
            <a:ext cx="3657601" cy="365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09484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Sene Gray</dc:creator>
  <cp:lastModifiedBy>Sene Gray</cp:lastModifiedBy>
  <cp:revision>2</cp:revision>
  <dcterms:created xsi:type="dcterms:W3CDTF">2017-10-06T02:44:45Z</dcterms:created>
  <dcterms:modified xsi:type="dcterms:W3CDTF">2017-10-06T03:09:45Z</dcterms:modified>
</cp:coreProperties>
</file>