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0" r:id="rId3"/>
    <p:sldId id="259" r:id="rId4"/>
    <p:sldId id="265" r:id="rId5"/>
    <p:sldId id="258" r:id="rId6"/>
    <p:sldId id="261" r:id="rId7"/>
  </p:sldIdLst>
  <p:sldSz cx="5486400" cy="3657600"/>
  <p:notesSz cx="9144000" cy="6858000"/>
  <p:embeddedFontLst>
    <p:embeddedFont>
      <p:font typeface="Bernard MT Condensed" panose="02050806060905020404" pitchFamily="18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opperplate Gothic Bold" panose="020E0705020206020404" pitchFamily="34" charset="0"/>
      <p:regular r:id="rId11"/>
    </p:embeddedFont>
    <p:embeddedFont>
      <p:font typeface="Elephant" panose="02020904090505020303" pitchFamily="18" charset="0"/>
      <p:regular r:id="rId12"/>
      <p:italic r:id="rId13"/>
    </p:embeddedFont>
    <p:embeddedFont>
      <p:font typeface="MV Boli" panose="02000500030200090000" pitchFamily="2" charset="0"/>
      <p:regular r:id="rId14"/>
    </p:embeddedFont>
    <p:embeddedFont>
      <p:font typeface="Berlin Sans FB" panose="020E0602020502020306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lgerian" panose="04020705040A02060702" pitchFamily="82" charset="0"/>
      <p:regular r:id="rId21"/>
    </p:embeddedFont>
  </p:embeddedFontLst>
  <p:defaultTextStyle>
    <a:defPPr>
      <a:defRPr lang="en-US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2" autoAdjust="0"/>
    <p:restoredTop sz="94660"/>
  </p:normalViewPr>
  <p:slideViewPr>
    <p:cSldViewPr snapToGrid="0">
      <p:cViewPr varScale="1">
        <p:scale>
          <a:sx n="234" d="100"/>
          <a:sy n="234" d="100"/>
        </p:scale>
        <p:origin x="22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598593"/>
            <a:ext cx="466344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087"/>
            <a:ext cx="41148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194733"/>
            <a:ext cx="1183005" cy="30996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194733"/>
            <a:ext cx="3480435" cy="30996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8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911861"/>
            <a:ext cx="473202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2447714"/>
            <a:ext cx="473202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/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973666"/>
            <a:ext cx="2331720" cy="2320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973666"/>
            <a:ext cx="2331720" cy="2320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94734"/>
            <a:ext cx="4732020" cy="706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896620"/>
            <a:ext cx="2321004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1336040"/>
            <a:ext cx="2321004" cy="1965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896620"/>
            <a:ext cx="2332435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1336040"/>
            <a:ext cx="2332435" cy="1965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4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526627"/>
            <a:ext cx="277749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526627"/>
            <a:ext cx="277749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973666"/>
            <a:ext cx="473202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ED81-A19B-4108-AB7C-B3984574E1E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E75D-A561-4687-83B3-4430A6F2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5486400" cy="3657600"/>
            <a:chOff x="0" y="0"/>
            <a:chExt cx="5486400" cy="3657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86400" cy="36576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53080" y="410255"/>
              <a:ext cx="5180240" cy="2837089"/>
              <a:chOff x="1100245" y="534562"/>
              <a:chExt cx="4124735" cy="21683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00245" y="534562"/>
                <a:ext cx="4124735" cy="216831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276781" y="668044"/>
                <a:ext cx="3855118" cy="1670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4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Copperplate Gothic Bold" panose="020E0705020206020404" pitchFamily="34" charset="0"/>
                  </a:rPr>
                  <a:t>SENIOR</a:t>
                </a:r>
              </a:p>
              <a:p>
                <a:pPr algn="ctr"/>
                <a:r>
                  <a:rPr lang="en-US" sz="34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Copperplate Gothic Bold" panose="020E0705020206020404" pitchFamily="34" charset="0"/>
                  </a:rPr>
                  <a:t>SCENES</a:t>
                </a:r>
              </a:p>
              <a:p>
                <a:pPr algn="ctr"/>
                <a:endParaRPr lang="en-US" sz="3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pperplate Gothic Bold" panose="020E0705020206020404" pitchFamily="34" charset="0"/>
                </a:endParaRPr>
              </a:p>
              <a:p>
                <a:pPr algn="ctr"/>
                <a:r>
                  <a:rPr lang="en-US" sz="3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Copperplate Gothic Bold" panose="020E0705020206020404" pitchFamily="34" charset="0"/>
                  </a:rPr>
                  <a:t>2018</a:t>
                </a:r>
                <a:endParaRPr lang="en-US" sz="3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pperplate Gothic Bold" panose="020E0705020206020404" pitchFamily="34" charset="0"/>
                </a:endParaRPr>
              </a:p>
            </p:txBody>
          </p:sp>
          <p:sp>
            <p:nvSpPr>
              <p:cNvPr id="14" name="4-Point Star 13"/>
              <p:cNvSpPr>
                <a:spLocks noChangeAspect="1"/>
              </p:cNvSpPr>
              <p:nvPr/>
            </p:nvSpPr>
            <p:spPr>
              <a:xfrm>
                <a:off x="3044135" y="1553241"/>
                <a:ext cx="320409" cy="320409"/>
              </a:xfrm>
              <a:prstGeom prst="star4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86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486400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930" y="89806"/>
            <a:ext cx="5294539" cy="347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"/>
          <a:stretch/>
        </p:blipFill>
        <p:spPr>
          <a:xfrm rot="21317031">
            <a:off x="289755" y="210826"/>
            <a:ext cx="2857500" cy="2725728"/>
          </a:xfrm>
          <a:prstGeom prst="rect">
            <a:avLst/>
          </a:prstGeom>
        </p:spPr>
      </p:pic>
      <p:pic>
        <p:nvPicPr>
          <p:cNvPr id="3074" name="Picture 2" descr="Image result for drama mask graduation c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2103">
            <a:off x="3408201" y="454380"/>
            <a:ext cx="1372945" cy="11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2220686"/>
            <a:ext cx="17471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4421" y="1718814"/>
            <a:ext cx="258634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Elephant" panose="02020904090505020303" pitchFamily="18" charset="0"/>
              </a:rPr>
              <a:t>2 Weeks ‘til Senior Scenes!</a:t>
            </a:r>
          </a:p>
          <a:p>
            <a:endParaRPr lang="en-US" sz="1000" dirty="0">
              <a:latin typeface="Elephant" panose="02020904090505020303" pitchFamily="18" charset="0"/>
            </a:endParaRPr>
          </a:p>
          <a:p>
            <a:r>
              <a:rPr lang="en-US" sz="1400" dirty="0" smtClean="0">
                <a:latin typeface="Elephant" panose="02020904090505020303" pitchFamily="18" charset="0"/>
              </a:rPr>
              <a:t>Wed., May 30</a:t>
            </a:r>
            <a:r>
              <a:rPr lang="en-US" sz="1400" baseline="30000" dirty="0" smtClean="0">
                <a:latin typeface="Elephant" panose="02020904090505020303" pitchFamily="18" charset="0"/>
              </a:rPr>
              <a:t>th</a:t>
            </a:r>
            <a:r>
              <a:rPr lang="en-US" sz="1400" dirty="0" smtClean="0">
                <a:latin typeface="Elephant" panose="02020904090505020303" pitchFamily="18" charset="0"/>
              </a:rPr>
              <a:t>, 7 pm</a:t>
            </a:r>
          </a:p>
          <a:p>
            <a:endParaRPr lang="en-US" sz="1000" dirty="0">
              <a:latin typeface="Elephant" panose="02020904090505020303" pitchFamily="18" charset="0"/>
            </a:endParaRPr>
          </a:p>
          <a:p>
            <a:r>
              <a:rPr lang="en-US" sz="1400" dirty="0" smtClean="0">
                <a:latin typeface="Elephant" panose="02020904090505020303" pitchFamily="18" charset="0"/>
              </a:rPr>
              <a:t>MCHS Small Theatre</a:t>
            </a:r>
          </a:p>
          <a:p>
            <a:endParaRPr lang="en-US" sz="1000" dirty="0">
              <a:latin typeface="Elephant" panose="02020904090505020303" pitchFamily="18" charset="0"/>
            </a:endParaRPr>
          </a:p>
          <a:p>
            <a:r>
              <a:rPr lang="en-US" sz="1400" dirty="0" smtClean="0">
                <a:latin typeface="Elephant" panose="02020904090505020303" pitchFamily="18" charset="0"/>
              </a:rPr>
              <a:t>Tickets $5 at the door</a:t>
            </a:r>
          </a:p>
          <a:p>
            <a:endParaRPr lang="en-US" sz="1000" dirty="0">
              <a:latin typeface="Elephant" panose="02020904090505020303" pitchFamily="18" charset="0"/>
            </a:endParaRPr>
          </a:p>
          <a:p>
            <a:r>
              <a:rPr lang="en-US" sz="1400" dirty="0" smtClean="0">
                <a:latin typeface="Elephant" panose="02020904090505020303" pitchFamily="18" charset="0"/>
              </a:rPr>
              <a:t>Hope to see you there!!</a:t>
            </a:r>
          </a:p>
        </p:txBody>
      </p:sp>
    </p:spTree>
    <p:extLst>
      <p:ext uri="{BB962C8B-B14F-4D97-AF65-F5344CB8AC3E}">
        <p14:creationId xmlns:p14="http://schemas.microsoft.com/office/powerpoint/2010/main" val="170179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94595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7297" y="173241"/>
            <a:ext cx="2648482" cy="254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Just a reminder</a:t>
            </a: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Senior Scenes</a:t>
            </a: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is only</a:t>
            </a: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a week away!</a:t>
            </a:r>
          </a:p>
          <a:p>
            <a:pPr algn="ctr"/>
            <a:endParaRPr lang="en-US" sz="1050" dirty="0">
              <a:latin typeface="Algerian" panose="04020705040A02060702" pitchFamily="82" charset="0"/>
            </a:endParaRP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Wed., May 30</a:t>
            </a:r>
            <a:r>
              <a:rPr lang="en-US" sz="1600" baseline="30000" dirty="0" smtClean="0">
                <a:latin typeface="Algerian" panose="04020705040A02060702" pitchFamily="82" charset="0"/>
              </a:rPr>
              <a:t>th</a:t>
            </a:r>
            <a:endParaRPr lang="en-US" sz="1600" dirty="0" smtClean="0">
              <a:latin typeface="Algerian" panose="04020705040A02060702" pitchFamily="82" charset="0"/>
            </a:endParaRP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7 pm</a:t>
            </a:r>
          </a:p>
          <a:p>
            <a:pPr algn="ctr"/>
            <a:endParaRPr lang="en-US" sz="1050" dirty="0">
              <a:latin typeface="Algerian" panose="04020705040A02060702" pitchFamily="82" charset="0"/>
            </a:endParaRP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MCHS Small Theatre</a:t>
            </a:r>
          </a:p>
          <a:p>
            <a:pPr algn="ctr"/>
            <a:endParaRPr lang="en-US" sz="1050" dirty="0">
              <a:latin typeface="Algerian" panose="04020705040A02060702" pitchFamily="82" charset="0"/>
            </a:endParaRPr>
          </a:p>
          <a:p>
            <a:pPr algn="ctr"/>
            <a:r>
              <a:rPr lang="en-US" sz="1600" dirty="0" smtClean="0">
                <a:latin typeface="Algerian" panose="04020705040A02060702" pitchFamily="82" charset="0"/>
              </a:rPr>
              <a:t>Tickets $5 at the door.</a:t>
            </a:r>
            <a:endParaRPr lang="en-US" sz="1600" dirty="0">
              <a:latin typeface="Algerian" panose="04020705040A02060702" pitchFamily="82" charset="0"/>
            </a:endParaRPr>
          </a:p>
        </p:txBody>
      </p:sp>
      <p:pic>
        <p:nvPicPr>
          <p:cNvPr id="4" name="Picture 4" descr="Image result for drama mask graduation c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34" y="0"/>
            <a:ext cx="1904030" cy="19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5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486400" cy="3657600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787" y="83123"/>
            <a:ext cx="3519813" cy="2129809"/>
            <a:chOff x="755737" y="62246"/>
            <a:chExt cx="3519813" cy="2129809"/>
          </a:xfrm>
        </p:grpSpPr>
        <p:pic>
          <p:nvPicPr>
            <p:cNvPr id="9220" name="Picture 4" descr="Image result for white graduation cap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37" y="62246"/>
              <a:ext cx="3519813" cy="2129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735" y="432456"/>
              <a:ext cx="1321676" cy="81050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59287" y="1781626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Senior Scenes is coming up!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Wed., May 30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, 7 pm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the Small Theatre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Tickets $5 at the door</a:t>
            </a:r>
          </a:p>
        </p:txBody>
      </p:sp>
    </p:spTree>
    <p:extLst>
      <p:ext uri="{BB962C8B-B14F-4D97-AF65-F5344CB8AC3E}">
        <p14:creationId xmlns:p14="http://schemas.microsoft.com/office/powerpoint/2010/main" val="53394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252287"/>
            <a:ext cx="5486399" cy="3405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s://thetomatos.com/wp-content/uploads/2016/06/red-curtain-clipart-1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theatre graduation cap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70" y="494524"/>
            <a:ext cx="820556" cy="6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075575"/>
            <a:ext cx="5486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Don’t </a:t>
            </a:r>
            <a:r>
              <a:rPr lang="en-US" sz="2600" dirty="0" smtClean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miss Senior Scenes!</a:t>
            </a:r>
          </a:p>
          <a:p>
            <a:pPr algn="ctr"/>
            <a:endParaRPr lang="en-US" sz="800" dirty="0">
              <a:solidFill>
                <a:srgbClr val="C00000"/>
              </a:solidFill>
              <a:latin typeface="Berlin Sans FB" panose="020E0602020502020306" pitchFamily="34" charset="0"/>
              <a:cs typeface="MV Boli" panose="02000500030200090000" pitchFamily="2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Tomorrow night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Wed</a:t>
            </a:r>
            <a:r>
              <a:rPr lang="en-US" sz="24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., May </a:t>
            </a:r>
            <a:r>
              <a:rPr lang="en-US" sz="2400" dirty="0" smtClean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30</a:t>
            </a:r>
            <a:r>
              <a:rPr lang="en-US" sz="2400" baseline="30000" dirty="0" smtClean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, 7 </a:t>
            </a:r>
            <a:r>
              <a:rPr lang="en-US" sz="24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pm</a:t>
            </a:r>
          </a:p>
          <a:p>
            <a:pPr algn="ctr"/>
            <a:endParaRPr lang="en-US" sz="1200" dirty="0">
              <a:solidFill>
                <a:srgbClr val="C00000"/>
              </a:solidFill>
              <a:latin typeface="Berlin Sans FB" panose="020E0602020502020306" pitchFamily="34" charset="0"/>
              <a:cs typeface="MV Boli" panose="02000500030200090000" pitchFamily="2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MCHS Small Theatre</a:t>
            </a:r>
          </a:p>
          <a:p>
            <a:pPr algn="ctr"/>
            <a:endParaRPr lang="en-US" sz="800" dirty="0">
              <a:solidFill>
                <a:srgbClr val="C00000"/>
              </a:solidFill>
              <a:latin typeface="Berlin Sans FB" panose="020E0602020502020306" pitchFamily="34" charset="0"/>
              <a:cs typeface="MV Boli" panose="02000500030200090000" pitchFamily="2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Tickets $</a:t>
            </a:r>
            <a:r>
              <a:rPr lang="en-US" sz="2400" dirty="0" smtClean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5 at </a:t>
            </a:r>
            <a:r>
              <a:rPr lang="en-US" sz="2400" dirty="0">
                <a:solidFill>
                  <a:srgbClr val="C00000"/>
                </a:solidFill>
                <a:latin typeface="Berlin Sans FB" panose="020E0602020502020306" pitchFamily="34" charset="0"/>
                <a:cs typeface="MV Boli" panose="02000500030200090000" pitchFamily="2" charset="0"/>
              </a:rPr>
              <a:t>the door</a:t>
            </a:r>
          </a:p>
        </p:txBody>
      </p:sp>
    </p:spTree>
    <p:extLst>
      <p:ext uri="{BB962C8B-B14F-4D97-AF65-F5344CB8AC3E}">
        <p14:creationId xmlns:p14="http://schemas.microsoft.com/office/powerpoint/2010/main" val="53029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theatre clip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03477" y="138887"/>
            <a:ext cx="1779383" cy="1365107"/>
            <a:chOff x="987148" y="1040799"/>
            <a:chExt cx="3124170" cy="2396801"/>
          </a:xfrm>
        </p:grpSpPr>
        <p:pic>
          <p:nvPicPr>
            <p:cNvPr id="3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0829">
              <a:off x="987148" y="1040799"/>
              <a:ext cx="2010137" cy="125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28371">
              <a:off x="2101181" y="1251049"/>
              <a:ext cx="2010137" cy="125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2547" y="1085533"/>
              <a:ext cx="2352067" cy="23520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116136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nard MT Condensed" panose="02050806060905020404" pitchFamily="18" charset="0"/>
              </a:rPr>
              <a:t>Come see SENIOR SCENES</a:t>
            </a:r>
          </a:p>
          <a:p>
            <a:pPr algn="ctr"/>
            <a:r>
              <a:rPr lang="en-US" sz="4400" dirty="0" smtClean="0">
                <a:latin typeface="Bernard MT Condensed" panose="02050806060905020404" pitchFamily="18" charset="0"/>
              </a:rPr>
              <a:t>Tonight!</a:t>
            </a:r>
          </a:p>
          <a:p>
            <a:pPr algn="ctr"/>
            <a:r>
              <a:rPr lang="en-US" sz="3200" dirty="0" smtClean="0">
                <a:latin typeface="Bernard MT Condensed" panose="02050806060905020404" pitchFamily="18" charset="0"/>
              </a:rPr>
              <a:t>7 pm in the Small Theatre</a:t>
            </a:r>
          </a:p>
          <a:p>
            <a:pPr algn="ctr"/>
            <a:r>
              <a:rPr lang="en-US" sz="3200" dirty="0" smtClean="0">
                <a:latin typeface="Bernard MT Condensed" panose="02050806060905020404" pitchFamily="18" charset="0"/>
              </a:rPr>
              <a:t>Tickets $5 at the door</a:t>
            </a:r>
            <a:endParaRPr lang="en-US" sz="3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0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123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Bernard MT Condensed</vt:lpstr>
      <vt:lpstr>Calibri Light</vt:lpstr>
      <vt:lpstr>Copperplate Gothic Bold</vt:lpstr>
      <vt:lpstr>Arial</vt:lpstr>
      <vt:lpstr>Elephant</vt:lpstr>
      <vt:lpstr>MV Boli</vt:lpstr>
      <vt:lpstr>Berlin Sans FB</vt:lpstr>
      <vt:lpstr>Calibri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Sene Gray</dc:creator>
  <cp:lastModifiedBy>Sene Gray</cp:lastModifiedBy>
  <cp:revision>17</cp:revision>
  <dcterms:created xsi:type="dcterms:W3CDTF">2017-05-30T18:08:15Z</dcterms:created>
  <dcterms:modified xsi:type="dcterms:W3CDTF">2018-01-30T02:06:58Z</dcterms:modified>
</cp:coreProperties>
</file>